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4"/>
  </p:sldMasterIdLst>
  <p:sldIdLst>
    <p:sldId id="256" r:id="rId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A6D23D-8222-E0BC-D5D2-84E141A4CE6D}" v="301" dt="2024-10-08T11:19:38.869"/>
    <p1510:client id="{E7E3243F-A557-6B82-D444-D50FAE5FF4A7}" v="11" dt="2024-10-09T12:04:57.7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ukki Anu" userId="S::anu.nukki@hyvinkaa.fi::72041e19-4f53-4764-81db-4541a74b8734" providerId="AD" clId="Web-{D41CCF54-DC28-F65F-DC8E-6718EEA56DCB}"/>
    <pc:docChg chg="modSld">
      <pc:chgData name="Nukki Anu" userId="S::anu.nukki@hyvinkaa.fi::72041e19-4f53-4764-81db-4541a74b8734" providerId="AD" clId="Web-{D41CCF54-DC28-F65F-DC8E-6718EEA56DCB}" dt="2024-02-12T09:33:13.592" v="21" actId="20577"/>
      <pc:docMkLst>
        <pc:docMk/>
      </pc:docMkLst>
      <pc:sldChg chg="modSp">
        <pc:chgData name="Nukki Anu" userId="S::anu.nukki@hyvinkaa.fi::72041e19-4f53-4764-81db-4541a74b8734" providerId="AD" clId="Web-{D41CCF54-DC28-F65F-DC8E-6718EEA56DCB}" dt="2024-02-12T09:33:13.592" v="21" actId="20577"/>
        <pc:sldMkLst>
          <pc:docMk/>
          <pc:sldMk cId="2270304043" sldId="256"/>
        </pc:sldMkLst>
        <pc:spChg chg="mod">
          <ac:chgData name="Nukki Anu" userId="S::anu.nukki@hyvinkaa.fi::72041e19-4f53-4764-81db-4541a74b8734" providerId="AD" clId="Web-{D41CCF54-DC28-F65F-DC8E-6718EEA56DCB}" dt="2024-02-12T09:33:13.592" v="21" actId="20577"/>
          <ac:spMkLst>
            <pc:docMk/>
            <pc:sldMk cId="2270304043" sldId="256"/>
            <ac:spMk id="18" creationId="{3BB84337-1ABC-5653-7E51-9F2DA0B354F4}"/>
          </ac:spMkLst>
        </pc:spChg>
      </pc:sldChg>
    </pc:docChg>
  </pc:docChgLst>
  <pc:docChgLst>
    <pc:chgData name="Nukki Anu" userId="72041e19-4f53-4764-81db-4541a74b8734" providerId="ADAL" clId="{97056AED-2CB8-4EE2-BF64-1D8D1F2C99DF}"/>
    <pc:docChg chg="modSld">
      <pc:chgData name="Nukki Anu" userId="72041e19-4f53-4764-81db-4541a74b8734" providerId="ADAL" clId="{97056AED-2CB8-4EE2-BF64-1D8D1F2C99DF}" dt="2024-02-06T12:01:21.234" v="2" actId="1076"/>
      <pc:docMkLst>
        <pc:docMk/>
      </pc:docMkLst>
      <pc:sldChg chg="modSp mod">
        <pc:chgData name="Nukki Anu" userId="72041e19-4f53-4764-81db-4541a74b8734" providerId="ADAL" clId="{97056AED-2CB8-4EE2-BF64-1D8D1F2C99DF}" dt="2024-02-06T12:01:21.234" v="2" actId="1076"/>
        <pc:sldMkLst>
          <pc:docMk/>
          <pc:sldMk cId="2270304043" sldId="256"/>
        </pc:sldMkLst>
        <pc:spChg chg="mod">
          <ac:chgData name="Nukki Anu" userId="72041e19-4f53-4764-81db-4541a74b8734" providerId="ADAL" clId="{97056AED-2CB8-4EE2-BF64-1D8D1F2C99DF}" dt="2024-02-06T12:01:21.234" v="2" actId="1076"/>
          <ac:spMkLst>
            <pc:docMk/>
            <pc:sldMk cId="2270304043" sldId="256"/>
            <ac:spMk id="4" creationId="{0CB3BE98-8FB0-1942-18E2-08BB668E63C6}"/>
          </ac:spMkLst>
        </pc:spChg>
        <pc:spChg chg="mod">
          <ac:chgData name="Nukki Anu" userId="72041e19-4f53-4764-81db-4541a74b8734" providerId="ADAL" clId="{97056AED-2CB8-4EE2-BF64-1D8D1F2C99DF}" dt="2024-02-06T12:01:12.210" v="1" actId="1076"/>
          <ac:spMkLst>
            <pc:docMk/>
            <pc:sldMk cId="2270304043" sldId="256"/>
            <ac:spMk id="17" creationId="{BA5BAA56-49B4-FE0B-01D7-AB4018759C7C}"/>
          </ac:spMkLst>
        </pc:spChg>
        <pc:spChg chg="mod">
          <ac:chgData name="Nukki Anu" userId="72041e19-4f53-4764-81db-4541a74b8734" providerId="ADAL" clId="{97056AED-2CB8-4EE2-BF64-1D8D1F2C99DF}" dt="2024-02-06T12:01:05.950" v="0" actId="1076"/>
          <ac:spMkLst>
            <pc:docMk/>
            <pc:sldMk cId="2270304043" sldId="256"/>
            <ac:spMk id="18" creationId="{3BB84337-1ABC-5653-7E51-9F2DA0B354F4}"/>
          </ac:spMkLst>
        </pc:spChg>
      </pc:sldChg>
    </pc:docChg>
  </pc:docChgLst>
  <pc:docChgLst>
    <pc:chgData name="Nukki Anu" userId="72041e19-4f53-4764-81db-4541a74b8734" providerId="ADAL" clId="{E1A52B9B-EA63-4AA1-BFAE-D617DEFE4184}"/>
    <pc:docChg chg="modSld">
      <pc:chgData name="Nukki Anu" userId="72041e19-4f53-4764-81db-4541a74b8734" providerId="ADAL" clId="{E1A52B9B-EA63-4AA1-BFAE-D617DEFE4184}" dt="2024-10-08T11:22:17.453" v="31" actId="1076"/>
      <pc:docMkLst>
        <pc:docMk/>
      </pc:docMkLst>
      <pc:sldChg chg="modSp mod">
        <pc:chgData name="Nukki Anu" userId="72041e19-4f53-4764-81db-4541a74b8734" providerId="ADAL" clId="{E1A52B9B-EA63-4AA1-BFAE-D617DEFE4184}" dt="2024-10-08T11:22:17.453" v="31" actId="1076"/>
        <pc:sldMkLst>
          <pc:docMk/>
          <pc:sldMk cId="2270304043" sldId="256"/>
        </pc:sldMkLst>
        <pc:spChg chg="mod">
          <ac:chgData name="Nukki Anu" userId="72041e19-4f53-4764-81db-4541a74b8734" providerId="ADAL" clId="{E1A52B9B-EA63-4AA1-BFAE-D617DEFE4184}" dt="2024-10-08T11:21:19.846" v="24" actId="20577"/>
          <ac:spMkLst>
            <pc:docMk/>
            <pc:sldMk cId="2270304043" sldId="256"/>
            <ac:spMk id="6" creationId="{0547DF6B-48AC-7798-1058-F227FBF74029}"/>
          </ac:spMkLst>
        </pc:spChg>
        <pc:spChg chg="mod">
          <ac:chgData name="Nukki Anu" userId="72041e19-4f53-4764-81db-4541a74b8734" providerId="ADAL" clId="{E1A52B9B-EA63-4AA1-BFAE-D617DEFE4184}" dt="2024-10-08T11:21:22.237" v="25" actId="20577"/>
          <ac:spMkLst>
            <pc:docMk/>
            <pc:sldMk cId="2270304043" sldId="256"/>
            <ac:spMk id="8" creationId="{B6B9FD6E-6C8E-36A8-6A3C-7A8EAB7721C1}"/>
          </ac:spMkLst>
        </pc:spChg>
        <pc:spChg chg="mod">
          <ac:chgData name="Nukki Anu" userId="72041e19-4f53-4764-81db-4541a74b8734" providerId="ADAL" clId="{E1A52B9B-EA63-4AA1-BFAE-D617DEFE4184}" dt="2024-10-08T11:21:24.766" v="26" actId="20577"/>
          <ac:spMkLst>
            <pc:docMk/>
            <pc:sldMk cId="2270304043" sldId="256"/>
            <ac:spMk id="12" creationId="{AF5207CD-C777-C5A3-6086-A9B1983870B3}"/>
          </ac:spMkLst>
        </pc:spChg>
        <pc:spChg chg="mod">
          <ac:chgData name="Nukki Anu" userId="72041e19-4f53-4764-81db-4541a74b8734" providerId="ADAL" clId="{E1A52B9B-EA63-4AA1-BFAE-D617DEFE4184}" dt="2024-10-08T11:21:28.764" v="27" actId="20577"/>
          <ac:spMkLst>
            <pc:docMk/>
            <pc:sldMk cId="2270304043" sldId="256"/>
            <ac:spMk id="14" creationId="{0C00A9D5-DBD4-BFCC-FD70-A05F4295275D}"/>
          </ac:spMkLst>
        </pc:spChg>
        <pc:spChg chg="mod">
          <ac:chgData name="Nukki Anu" userId="72041e19-4f53-4764-81db-4541a74b8734" providerId="ADAL" clId="{E1A52B9B-EA63-4AA1-BFAE-D617DEFE4184}" dt="2024-10-08T11:22:17.453" v="31" actId="1076"/>
          <ac:spMkLst>
            <pc:docMk/>
            <pc:sldMk cId="2270304043" sldId="256"/>
            <ac:spMk id="17" creationId="{BA5BAA56-49B4-FE0B-01D7-AB4018759C7C}"/>
          </ac:spMkLst>
        </pc:spChg>
        <pc:spChg chg="mod">
          <ac:chgData name="Nukki Anu" userId="72041e19-4f53-4764-81db-4541a74b8734" providerId="ADAL" clId="{E1A52B9B-EA63-4AA1-BFAE-D617DEFE4184}" dt="2024-10-08T11:22:14.318" v="30" actId="1076"/>
          <ac:spMkLst>
            <pc:docMk/>
            <pc:sldMk cId="2270304043" sldId="256"/>
            <ac:spMk id="18" creationId="{3BB84337-1ABC-5653-7E51-9F2DA0B354F4}"/>
          </ac:spMkLst>
        </pc:spChg>
        <pc:cxnChg chg="mod">
          <ac:chgData name="Nukki Anu" userId="72041e19-4f53-4764-81db-4541a74b8734" providerId="ADAL" clId="{E1A52B9B-EA63-4AA1-BFAE-D617DEFE4184}" dt="2024-10-08T11:21:43.634" v="28" actId="14100"/>
          <ac:cxnSpMkLst>
            <pc:docMk/>
            <pc:sldMk cId="2270304043" sldId="256"/>
            <ac:cxnSpMk id="21" creationId="{5845A843-E213-ACF2-FFD3-C8DDFB1DB9B9}"/>
          </ac:cxnSpMkLst>
        </pc:cxnChg>
        <pc:cxnChg chg="mod">
          <ac:chgData name="Nukki Anu" userId="72041e19-4f53-4764-81db-4541a74b8734" providerId="ADAL" clId="{E1A52B9B-EA63-4AA1-BFAE-D617DEFE4184}" dt="2024-10-08T11:21:58.020" v="29" actId="14100"/>
          <ac:cxnSpMkLst>
            <pc:docMk/>
            <pc:sldMk cId="2270304043" sldId="256"/>
            <ac:cxnSpMk id="25" creationId="{FA032AD9-069F-9165-1267-8DDBACE0A382}"/>
          </ac:cxnSpMkLst>
        </pc:cxnChg>
      </pc:sldChg>
    </pc:docChg>
  </pc:docChgLst>
  <pc:docChgLst>
    <pc:chgData name="Nukki Anu" userId="S::anu.nukki@hyvinkaa.fi::72041e19-4f53-4764-81db-4541a74b8734" providerId="AD" clId="Web-{A0A6D23D-8222-E0BC-D5D2-84E141A4CE6D}"/>
    <pc:docChg chg="modSld">
      <pc:chgData name="Nukki Anu" userId="S::anu.nukki@hyvinkaa.fi::72041e19-4f53-4764-81db-4541a74b8734" providerId="AD" clId="Web-{A0A6D23D-8222-E0BC-D5D2-84E141A4CE6D}" dt="2024-10-08T11:19:38.869" v="176" actId="20577"/>
      <pc:docMkLst>
        <pc:docMk/>
      </pc:docMkLst>
      <pc:sldChg chg="delSp modSp">
        <pc:chgData name="Nukki Anu" userId="S::anu.nukki@hyvinkaa.fi::72041e19-4f53-4764-81db-4541a74b8734" providerId="AD" clId="Web-{A0A6D23D-8222-E0BC-D5D2-84E141A4CE6D}" dt="2024-10-08T11:19:38.869" v="176" actId="20577"/>
        <pc:sldMkLst>
          <pc:docMk/>
          <pc:sldMk cId="2270304043" sldId="256"/>
        </pc:sldMkLst>
        <pc:spChg chg="mod">
          <ac:chgData name="Nukki Anu" userId="S::anu.nukki@hyvinkaa.fi::72041e19-4f53-4764-81db-4541a74b8734" providerId="AD" clId="Web-{A0A6D23D-8222-E0BC-D5D2-84E141A4CE6D}" dt="2024-10-08T11:12:27.814" v="2" actId="14100"/>
          <ac:spMkLst>
            <pc:docMk/>
            <pc:sldMk cId="2270304043" sldId="256"/>
            <ac:spMk id="4" creationId="{0CB3BE98-8FB0-1942-18E2-08BB668E63C6}"/>
          </ac:spMkLst>
        </pc:spChg>
        <pc:spChg chg="mod">
          <ac:chgData name="Nukki Anu" userId="S::anu.nukki@hyvinkaa.fi::72041e19-4f53-4764-81db-4541a74b8734" providerId="AD" clId="Web-{A0A6D23D-8222-E0BC-D5D2-84E141A4CE6D}" dt="2024-10-08T11:12:35.923" v="3" actId="20577"/>
          <ac:spMkLst>
            <pc:docMk/>
            <pc:sldMk cId="2270304043" sldId="256"/>
            <ac:spMk id="6" creationId="{0547DF6B-48AC-7798-1058-F227FBF74029}"/>
          </ac:spMkLst>
        </pc:spChg>
        <pc:spChg chg="mod">
          <ac:chgData name="Nukki Anu" userId="S::anu.nukki@hyvinkaa.fi::72041e19-4f53-4764-81db-4541a74b8734" providerId="AD" clId="Web-{A0A6D23D-8222-E0BC-D5D2-84E141A4CE6D}" dt="2024-10-08T11:14:04.144" v="64" actId="20577"/>
          <ac:spMkLst>
            <pc:docMk/>
            <pc:sldMk cId="2270304043" sldId="256"/>
            <ac:spMk id="8" creationId="{B6B9FD6E-6C8E-36A8-6A3C-7A8EAB7721C1}"/>
          </ac:spMkLst>
        </pc:spChg>
        <pc:spChg chg="mod">
          <ac:chgData name="Nukki Anu" userId="S::anu.nukki@hyvinkaa.fi::72041e19-4f53-4764-81db-4541a74b8734" providerId="AD" clId="Web-{A0A6D23D-8222-E0BC-D5D2-84E141A4CE6D}" dt="2024-10-08T11:17:48.867" v="143" actId="20577"/>
          <ac:spMkLst>
            <pc:docMk/>
            <pc:sldMk cId="2270304043" sldId="256"/>
            <ac:spMk id="12" creationId="{AF5207CD-C777-C5A3-6086-A9B1983870B3}"/>
          </ac:spMkLst>
        </pc:spChg>
        <pc:spChg chg="mod">
          <ac:chgData name="Nukki Anu" userId="S::anu.nukki@hyvinkaa.fi::72041e19-4f53-4764-81db-4541a74b8734" providerId="AD" clId="Web-{A0A6D23D-8222-E0BC-D5D2-84E141A4CE6D}" dt="2024-10-08T11:19:38.869" v="176" actId="20577"/>
          <ac:spMkLst>
            <pc:docMk/>
            <pc:sldMk cId="2270304043" sldId="256"/>
            <ac:spMk id="14" creationId="{0C00A9D5-DBD4-BFCC-FD70-A05F4295275D}"/>
          </ac:spMkLst>
        </pc:spChg>
        <pc:spChg chg="del mod">
          <ac:chgData name="Nukki Anu" userId="S::anu.nukki@hyvinkaa.fi::72041e19-4f53-4764-81db-4541a74b8734" providerId="AD" clId="Web-{A0A6D23D-8222-E0BC-D5D2-84E141A4CE6D}" dt="2024-10-08T11:14:45.176" v="87"/>
          <ac:spMkLst>
            <pc:docMk/>
            <pc:sldMk cId="2270304043" sldId="256"/>
            <ac:spMk id="16" creationId="{9C7EF28F-EF2C-7594-4E6C-3BF28628C1FD}"/>
          </ac:spMkLst>
        </pc:spChg>
        <pc:spChg chg="mod">
          <ac:chgData name="Nukki Anu" userId="S::anu.nukki@hyvinkaa.fi::72041e19-4f53-4764-81db-4541a74b8734" providerId="AD" clId="Web-{A0A6D23D-8222-E0BC-D5D2-84E141A4CE6D}" dt="2024-10-08T11:15:34.521" v="104" actId="14100"/>
          <ac:spMkLst>
            <pc:docMk/>
            <pc:sldMk cId="2270304043" sldId="256"/>
            <ac:spMk id="17" creationId="{BA5BAA56-49B4-FE0B-01D7-AB4018759C7C}"/>
          </ac:spMkLst>
        </pc:spChg>
        <pc:spChg chg="mod">
          <ac:chgData name="Nukki Anu" userId="S::anu.nukki@hyvinkaa.fi::72041e19-4f53-4764-81db-4541a74b8734" providerId="AD" clId="Web-{A0A6D23D-8222-E0BC-D5D2-84E141A4CE6D}" dt="2024-10-08T11:15:53.662" v="106" actId="20577"/>
          <ac:spMkLst>
            <pc:docMk/>
            <pc:sldMk cId="2270304043" sldId="256"/>
            <ac:spMk id="18" creationId="{3BB84337-1ABC-5653-7E51-9F2DA0B354F4}"/>
          </ac:spMkLst>
        </pc:spChg>
      </pc:sldChg>
    </pc:docChg>
  </pc:docChgLst>
  <pc:docChgLst>
    <pc:chgData name="Nukki Anu" userId="S::anu.nukki@hyvinkaa.fi::72041e19-4f53-4764-81db-4541a74b8734" providerId="AD" clId="Web-{3AA2D813-530B-5CC4-3A5F-BC927B29F870}"/>
    <pc:docChg chg="modSld">
      <pc:chgData name="Nukki Anu" userId="S::anu.nukki@hyvinkaa.fi::72041e19-4f53-4764-81db-4541a74b8734" providerId="AD" clId="Web-{3AA2D813-530B-5CC4-3A5F-BC927B29F870}" dt="2024-02-06T14:04:25.289" v="6" actId="20577"/>
      <pc:docMkLst>
        <pc:docMk/>
      </pc:docMkLst>
      <pc:sldChg chg="modSp">
        <pc:chgData name="Nukki Anu" userId="S::anu.nukki@hyvinkaa.fi::72041e19-4f53-4764-81db-4541a74b8734" providerId="AD" clId="Web-{3AA2D813-530B-5CC4-3A5F-BC927B29F870}" dt="2024-02-06T14:04:25.289" v="6" actId="20577"/>
        <pc:sldMkLst>
          <pc:docMk/>
          <pc:sldMk cId="2270304043" sldId="256"/>
        </pc:sldMkLst>
        <pc:spChg chg="mod">
          <ac:chgData name="Nukki Anu" userId="S::anu.nukki@hyvinkaa.fi::72041e19-4f53-4764-81db-4541a74b8734" providerId="AD" clId="Web-{3AA2D813-530B-5CC4-3A5F-BC927B29F870}" dt="2024-02-06T14:04:25.289" v="6" actId="20577"/>
          <ac:spMkLst>
            <pc:docMk/>
            <pc:sldMk cId="2270304043" sldId="256"/>
            <ac:spMk id="18" creationId="{3BB84337-1ABC-5653-7E51-9F2DA0B354F4}"/>
          </ac:spMkLst>
        </pc:spChg>
      </pc:sldChg>
    </pc:docChg>
  </pc:docChgLst>
  <pc:docChgLst>
    <pc:chgData name="Nukki Anu" userId="S::anu.nukki@hyvinkaa.fi::72041e19-4f53-4764-81db-4541a74b8734" providerId="AD" clId="Web-{E7E3243F-A557-6B82-D444-D50FAE5FF4A7}"/>
    <pc:docChg chg="modSld">
      <pc:chgData name="Nukki Anu" userId="S::anu.nukki@hyvinkaa.fi::72041e19-4f53-4764-81db-4541a74b8734" providerId="AD" clId="Web-{E7E3243F-A557-6B82-D444-D50FAE5FF4A7}" dt="2024-10-09T12:04:54.770" v="3" actId="20577"/>
      <pc:docMkLst>
        <pc:docMk/>
      </pc:docMkLst>
      <pc:sldChg chg="modSp">
        <pc:chgData name="Nukki Anu" userId="S::anu.nukki@hyvinkaa.fi::72041e19-4f53-4764-81db-4541a74b8734" providerId="AD" clId="Web-{E7E3243F-A557-6B82-D444-D50FAE5FF4A7}" dt="2024-10-09T12:04:54.770" v="3" actId="20577"/>
        <pc:sldMkLst>
          <pc:docMk/>
          <pc:sldMk cId="2270304043" sldId="256"/>
        </pc:sldMkLst>
        <pc:spChg chg="mod">
          <ac:chgData name="Nukki Anu" userId="S::anu.nukki@hyvinkaa.fi::72041e19-4f53-4764-81db-4541a74b8734" providerId="AD" clId="Web-{E7E3243F-A557-6B82-D444-D50FAE5FF4A7}" dt="2024-10-09T12:04:54.770" v="3" actId="20577"/>
          <ac:spMkLst>
            <pc:docMk/>
            <pc:sldMk cId="2270304043" sldId="256"/>
            <ac:spMk id="18" creationId="{3BB84337-1ABC-5653-7E51-9F2DA0B354F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05DE-EF38-4066-BAA9-534961AFF8D8}" type="datetimeFigureOut">
              <a:rPr lang="fi-FI" smtClean="0"/>
              <a:t>9.10.2024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0D59-0010-4818-85B6-A8650A5E3C1D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76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05DE-EF38-4066-BAA9-534961AFF8D8}" type="datetimeFigureOut">
              <a:rPr lang="fi-FI" smtClean="0"/>
              <a:t>9.10.2024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0D59-0010-4818-85B6-A8650A5E3C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317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05DE-EF38-4066-BAA9-534961AFF8D8}" type="datetimeFigureOut">
              <a:rPr lang="fi-FI" smtClean="0"/>
              <a:t>9.10.2024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0D59-0010-4818-85B6-A8650A5E3C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124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05DE-EF38-4066-BAA9-534961AFF8D8}" type="datetimeFigureOut">
              <a:rPr lang="fi-FI" smtClean="0"/>
              <a:t>9.10.2024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0D59-0010-4818-85B6-A8650A5E3C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019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05DE-EF38-4066-BAA9-534961AFF8D8}" type="datetimeFigureOut">
              <a:rPr lang="fi-FI" smtClean="0"/>
              <a:t>9.10.2024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0D59-0010-4818-85B6-A8650A5E3C1D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56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05DE-EF38-4066-BAA9-534961AFF8D8}" type="datetimeFigureOut">
              <a:rPr lang="fi-FI" smtClean="0"/>
              <a:t>9.10.2024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0D59-0010-4818-85B6-A8650A5E3C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154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05DE-EF38-4066-BAA9-534961AFF8D8}" type="datetimeFigureOut">
              <a:rPr lang="fi-FI" smtClean="0"/>
              <a:t>9.10.2024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0D59-0010-4818-85B6-A8650A5E3C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19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05DE-EF38-4066-BAA9-534961AFF8D8}" type="datetimeFigureOut">
              <a:rPr lang="fi-FI" smtClean="0"/>
              <a:t>9.10.2024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0D59-0010-4818-85B6-A8650A5E3C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102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05DE-EF38-4066-BAA9-534961AFF8D8}" type="datetimeFigureOut">
              <a:rPr lang="fi-FI" smtClean="0"/>
              <a:t>9.10.2024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0D59-0010-4818-85B6-A8650A5E3C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730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51E05DE-EF38-4066-BAA9-534961AFF8D8}" type="datetimeFigureOut">
              <a:rPr lang="fi-FI" smtClean="0"/>
              <a:t>9.10.2024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B70D59-0010-4818-85B6-A8650A5E3C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849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05DE-EF38-4066-BAA9-534961AFF8D8}" type="datetimeFigureOut">
              <a:rPr lang="fi-FI" smtClean="0"/>
              <a:t>9.10.2024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0D59-0010-4818-85B6-A8650A5E3C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280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1E05DE-EF38-4066-BAA9-534961AFF8D8}" type="datetimeFigureOut">
              <a:rPr lang="fi-FI" smtClean="0"/>
              <a:t>9.10.2024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BB70D59-0010-4818-85B6-A8650A5E3C1D}" type="slidenum">
              <a:rPr lang="fi-FI" smtClean="0"/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41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0CB3BE98-8FB0-1942-18E2-08BB668E6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36" y="538679"/>
            <a:ext cx="10536264" cy="798129"/>
          </a:xfrm>
        </p:spPr>
        <p:txBody>
          <a:bodyPr>
            <a:noAutofit/>
          </a:bodyPr>
          <a:lstStyle/>
          <a:p>
            <a:r>
              <a:rPr lang="fi-FI" sz="4400" u="sng" dirty="0"/>
              <a:t>Hyvinkään Opisto – viikolla 42 tapaavat ryhmät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0547DF6B-48AC-7798-1058-F227FBF74029}"/>
              </a:ext>
            </a:extLst>
          </p:cNvPr>
          <p:cNvSpPr txBox="1"/>
          <p:nvPr/>
        </p:nvSpPr>
        <p:spPr>
          <a:xfrm>
            <a:off x="353217" y="1708665"/>
            <a:ext cx="1816735" cy="17851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2000" b="1" dirty="0"/>
          </a:p>
          <a:p>
            <a:r>
              <a:rPr lang="fi-FI" sz="2000" b="1" dirty="0"/>
              <a:t>Maanantai</a:t>
            </a:r>
          </a:p>
          <a:p>
            <a:endParaRPr lang="fi-FI" dirty="0"/>
          </a:p>
          <a:p>
            <a:r>
              <a:rPr lang="fi-FI" b="1" dirty="0"/>
              <a:t>100203 Pianon</a:t>
            </a:r>
            <a:endParaRPr lang="fi-FI" b="1" dirty="0">
              <a:cs typeface="Calibri"/>
            </a:endParaRPr>
          </a:p>
          <a:p>
            <a:r>
              <a:rPr lang="fi-FI" b="1" dirty="0"/>
              <a:t>yksilöopetus</a:t>
            </a:r>
          </a:p>
          <a:p>
            <a:r>
              <a:rPr lang="fi-FI" sz="1600" dirty="0"/>
              <a:t>Ope: Reijo Anttila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B6B9FD6E-6C8E-36A8-6A3C-7A8EAB7721C1}"/>
              </a:ext>
            </a:extLst>
          </p:cNvPr>
          <p:cNvSpPr txBox="1"/>
          <p:nvPr/>
        </p:nvSpPr>
        <p:spPr>
          <a:xfrm>
            <a:off x="2248216" y="1708665"/>
            <a:ext cx="2159635" cy="42165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fi-FI" sz="2000" b="1" dirty="0"/>
          </a:p>
          <a:p>
            <a:r>
              <a:rPr lang="fi-FI" sz="2000" b="1" dirty="0"/>
              <a:t>Tiistai</a:t>
            </a:r>
          </a:p>
          <a:p>
            <a:endParaRPr lang="fi-FI" dirty="0"/>
          </a:p>
          <a:p>
            <a:r>
              <a:rPr lang="fi-FI" b="1" dirty="0"/>
              <a:t>120201 </a:t>
            </a:r>
            <a:r>
              <a:rPr lang="fi-FI" b="1" dirty="0" err="1"/>
              <a:t>Häng</a:t>
            </a:r>
            <a:r>
              <a:rPr lang="fi-FI" b="1" dirty="0"/>
              <a:t> </a:t>
            </a:r>
            <a:r>
              <a:rPr lang="fi-FI" b="1" dirty="0" err="1"/>
              <a:t>med</a:t>
            </a:r>
            <a:r>
              <a:rPr lang="fi-FI" b="1" dirty="0"/>
              <a:t> – ruotsin kieli käyttöön! </a:t>
            </a:r>
          </a:p>
          <a:p>
            <a:r>
              <a:rPr lang="fi-FI" sz="1600" dirty="0">
                <a:cs typeface="Calibri"/>
              </a:rPr>
              <a:t>Ope: Tarja Saarimaa</a:t>
            </a:r>
            <a:endParaRPr lang="fi-FI" dirty="0"/>
          </a:p>
          <a:p>
            <a:endParaRPr lang="fi-FI" dirty="0"/>
          </a:p>
          <a:p>
            <a:r>
              <a:rPr lang="fi-FI" b="1" dirty="0"/>
              <a:t>100204 Pianon</a:t>
            </a:r>
            <a:endParaRPr lang="fi-FI" b="1" dirty="0">
              <a:cs typeface="Calibri"/>
            </a:endParaRPr>
          </a:p>
          <a:p>
            <a:r>
              <a:rPr lang="fi-FI" b="1" dirty="0"/>
              <a:t>Yksilöopetus</a:t>
            </a:r>
          </a:p>
          <a:p>
            <a:r>
              <a:rPr lang="fi-FI" sz="1600" dirty="0"/>
              <a:t>Ope: Reijo Anttila</a:t>
            </a:r>
          </a:p>
          <a:p>
            <a:endParaRPr lang="fi-FI" dirty="0"/>
          </a:p>
          <a:p>
            <a:r>
              <a:rPr lang="fi-FI" b="1" dirty="0"/>
              <a:t>100105 Hyvinkään Opiston naiskuoro</a:t>
            </a:r>
            <a:endParaRPr lang="fi-FI" b="1" dirty="0">
              <a:cs typeface="Calibri"/>
            </a:endParaRPr>
          </a:p>
          <a:p>
            <a:r>
              <a:rPr lang="fi-FI" sz="1600" dirty="0"/>
              <a:t>Ope: Pertti Utriainen</a:t>
            </a:r>
            <a:endParaRPr lang="fi-FI" sz="1600" dirty="0">
              <a:cs typeface="Calibri"/>
            </a:endParaRP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AF5207CD-C777-C5A3-6086-A9B1983870B3}"/>
              </a:ext>
            </a:extLst>
          </p:cNvPr>
          <p:cNvSpPr txBox="1"/>
          <p:nvPr/>
        </p:nvSpPr>
        <p:spPr>
          <a:xfrm>
            <a:off x="4329717" y="1708665"/>
            <a:ext cx="2405905" cy="492442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endParaRPr lang="fi-FI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fi-FI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Tors</a:t>
            </a:r>
            <a:r>
              <a:rPr lang="fi-FI" sz="2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tai</a:t>
            </a:r>
          </a:p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endParaRPr lang="fi-FI" dirty="0">
              <a:effectLst/>
            </a:endParaRPr>
          </a:p>
          <a:p>
            <a:r>
              <a:rPr lang="fi-FI" b="1" dirty="0"/>
              <a:t>800305 Kuntosali senioreille Lepovilla E</a:t>
            </a:r>
          </a:p>
          <a:p>
            <a:r>
              <a:rPr lang="fi-FI" sz="1600" dirty="0">
                <a:effectLst/>
              </a:rPr>
              <a:t>Ope: </a:t>
            </a:r>
            <a:r>
              <a:rPr lang="fi-FI" sz="1600" dirty="0"/>
              <a:t>Veera</a:t>
            </a:r>
            <a:r>
              <a:rPr lang="fi-FI" sz="1600" dirty="0">
                <a:effectLst/>
              </a:rPr>
              <a:t> </a:t>
            </a:r>
            <a:r>
              <a:rPr lang="fi-FI" sz="1600" dirty="0" err="1"/>
              <a:t>Leinimaa</a:t>
            </a:r>
            <a:r>
              <a:rPr lang="fi-FI" sz="1600" b="1" dirty="0">
                <a:effectLst/>
              </a:rPr>
              <a:t> </a:t>
            </a:r>
            <a:r>
              <a:rPr lang="fi-FI" sz="1600" b="1" dirty="0"/>
              <a:t> </a:t>
            </a:r>
            <a:endParaRPr lang="fi-FI" sz="1600" b="1" dirty="0">
              <a:effectLst/>
              <a:cs typeface="Calibri"/>
            </a:endParaRPr>
          </a:p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endParaRPr lang="fi-FI" dirty="0">
              <a:effectLst/>
            </a:endParaRPr>
          </a:p>
          <a:p>
            <a:r>
              <a:rPr lang="fi-FI" b="1" dirty="0"/>
              <a:t>800306 Kuntosali senioreille Lepovilla F</a:t>
            </a:r>
            <a:endParaRPr lang="fi-FI" b="1" dirty="0">
              <a:cs typeface="Calibri"/>
            </a:endParaRPr>
          </a:p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fi-FI" sz="1600" dirty="0">
                <a:effectLst/>
              </a:rPr>
              <a:t>Ope: </a:t>
            </a:r>
            <a:r>
              <a:rPr lang="fi-FI" sz="1600" dirty="0"/>
              <a:t>Veera </a:t>
            </a:r>
            <a:r>
              <a:rPr lang="fi-FI" sz="1600" dirty="0" err="1"/>
              <a:t>Leinimaa</a:t>
            </a:r>
            <a:r>
              <a:rPr lang="fi-FI" sz="1600" b="1" dirty="0"/>
              <a:t> </a:t>
            </a:r>
            <a:endParaRPr lang="fi-FI" sz="1600" b="1" dirty="0">
              <a:cs typeface="Calibri"/>
            </a:endParaRPr>
          </a:p>
          <a:p>
            <a:endParaRPr lang="fi-FI" sz="1600" b="1" dirty="0">
              <a:cs typeface="Calibri"/>
            </a:endParaRPr>
          </a:p>
          <a:p>
            <a:r>
              <a:rPr lang="fi-FI" b="1" dirty="0">
                <a:cs typeface="Calibri"/>
              </a:rPr>
              <a:t>800307 Kuntosali (aloittelijat) senioreille Lepovilla G</a:t>
            </a:r>
            <a:endParaRPr lang="en-US" dirty="0">
              <a:cs typeface="Calibri"/>
            </a:endParaRPr>
          </a:p>
          <a:p>
            <a:r>
              <a:rPr lang="fi-FI" sz="1600" dirty="0">
                <a:cs typeface="Calibri"/>
              </a:rPr>
              <a:t>Ope: Veera </a:t>
            </a:r>
            <a:r>
              <a:rPr lang="fi-FI" sz="1600" dirty="0" err="1">
                <a:cs typeface="Calibri"/>
              </a:rPr>
              <a:t>Leinimaa</a:t>
            </a:r>
            <a:r>
              <a:rPr lang="fi-FI" sz="1600" b="1" dirty="0">
                <a:cs typeface="Calibri"/>
              </a:rPr>
              <a:t> </a:t>
            </a:r>
            <a:endParaRPr lang="en-US" sz="1600" dirty="0">
              <a:cs typeface="Calibri"/>
            </a:endParaRPr>
          </a:p>
          <a:p>
            <a:endParaRPr lang="fi-FI" sz="1600" dirty="0">
              <a:cs typeface="Calibri"/>
            </a:endParaRPr>
          </a:p>
          <a:p>
            <a:endParaRPr lang="fi-FI" sz="1600" b="1" dirty="0">
              <a:cs typeface="Calibri"/>
            </a:endParaRPr>
          </a:p>
          <a:p>
            <a:endParaRPr lang="fi-FI" sz="1600" b="1" dirty="0">
              <a:cs typeface="Calibri"/>
            </a:endParaRP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0C00A9D5-DBD4-BFCC-FD70-A05F4295275D}"/>
              </a:ext>
            </a:extLst>
          </p:cNvPr>
          <p:cNvSpPr txBox="1"/>
          <p:nvPr/>
        </p:nvSpPr>
        <p:spPr>
          <a:xfrm>
            <a:off x="6708948" y="1736501"/>
            <a:ext cx="2370152" cy="443198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endParaRPr lang="fi-FI" sz="20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fi-FI" sz="2000" b="1" dirty="0">
                <a:solidFill>
                  <a:srgbClr val="000000"/>
                </a:solidFill>
                <a:latin typeface="Calibri"/>
                <a:cs typeface="Calibri"/>
              </a:rPr>
              <a:t>Perjantai</a:t>
            </a:r>
            <a:endParaRPr lang="fi-FI" sz="2000" b="1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endParaRPr lang="fi-FI" b="1" dirty="0">
              <a:cs typeface="Calibri"/>
            </a:endParaRPr>
          </a:p>
          <a:p>
            <a:r>
              <a:rPr lang="fi-FI" b="1" dirty="0">
                <a:cs typeface="Calibri"/>
              </a:rPr>
              <a:t>800506S</a:t>
            </a:r>
            <a:r>
              <a:rPr lang="fi-FI" b="1" dirty="0">
                <a:solidFill>
                  <a:srgbClr val="000000"/>
                </a:solidFill>
                <a:latin typeface="Calibri"/>
                <a:cs typeface="Calibri"/>
              </a:rPr>
              <a:t> Perheliikunta C, taaperot</a:t>
            </a:r>
            <a:endParaRPr lang="fi-FI" b="1" dirty="0">
              <a:latin typeface="Calibri"/>
              <a:cs typeface="Calibri"/>
            </a:endParaRPr>
          </a:p>
          <a:p>
            <a:r>
              <a:rPr lang="fi-FI" sz="1600" dirty="0">
                <a:effectLst/>
              </a:rPr>
              <a:t>Ope: </a:t>
            </a:r>
            <a:r>
              <a:rPr lang="fi-FI" sz="1600" dirty="0"/>
              <a:t>Veera </a:t>
            </a:r>
            <a:r>
              <a:rPr lang="fi-FI" sz="1600" dirty="0" err="1"/>
              <a:t>Leinimaa</a:t>
            </a:r>
            <a:r>
              <a:rPr lang="fi-FI" sz="1600" b="1" dirty="0"/>
              <a:t> </a:t>
            </a:r>
            <a:endParaRPr lang="fi-FI" dirty="0"/>
          </a:p>
          <a:p>
            <a:pPr marL="0" algn="l">
              <a:spcBef>
                <a:spcPts val="0"/>
              </a:spcBef>
              <a:spcAft>
                <a:spcPts val="0"/>
              </a:spcAft>
            </a:pPr>
            <a:endParaRPr lang="fi-FI" sz="1600" b="1" kern="1200" dirty="0">
              <a:effectLst/>
              <a:latin typeface="Calibri" panose="020F0502020204030204" pitchFamily="34" charset="0"/>
              <a:cs typeface="Calibri"/>
            </a:endParaRPr>
          </a:p>
          <a:p>
            <a:r>
              <a:rPr lang="fi-FI" b="1" dirty="0">
                <a:solidFill>
                  <a:srgbClr val="000000"/>
                </a:solidFill>
                <a:latin typeface="Calibri"/>
                <a:cs typeface="Calibri"/>
              </a:rPr>
              <a:t>800507S Perheliikunta D, vauvat</a:t>
            </a:r>
            <a:endParaRPr lang="fi-FI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fi-FI" sz="1600" dirty="0">
                <a:solidFill>
                  <a:srgbClr val="000000"/>
                </a:solidFill>
                <a:latin typeface="Calibri"/>
                <a:cs typeface="Calibri"/>
              </a:rPr>
              <a:t>Ope: Veera </a:t>
            </a:r>
            <a:r>
              <a:rPr lang="fi-FI" sz="1600" dirty="0" err="1">
                <a:solidFill>
                  <a:srgbClr val="000000"/>
                </a:solidFill>
                <a:latin typeface="Calibri"/>
                <a:cs typeface="Calibri"/>
              </a:rPr>
              <a:t>Leinimaa</a:t>
            </a:r>
            <a:r>
              <a:rPr lang="fi-FI" sz="16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endParaRPr lang="fi-FI" dirty="0">
              <a:latin typeface="Calibri"/>
            </a:endParaRPr>
          </a:p>
          <a:p>
            <a:endParaRPr lang="fi-FI" sz="16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b="1" dirty="0">
                <a:solidFill>
                  <a:srgbClr val="000000"/>
                </a:solidFill>
                <a:latin typeface="Calibri"/>
                <a:cs typeface="Calibri"/>
              </a:rPr>
              <a:t>800421 Pilates Kipinä</a:t>
            </a:r>
            <a:endParaRPr lang="fi-FI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fi-FI" sz="1600" dirty="0">
                <a:solidFill>
                  <a:srgbClr val="000000"/>
                </a:solidFill>
                <a:latin typeface="Calibri"/>
                <a:cs typeface="Calibri"/>
              </a:rPr>
              <a:t>Ope: Veera </a:t>
            </a:r>
            <a:r>
              <a:rPr lang="fi-FI" sz="1600" dirty="0" err="1">
                <a:solidFill>
                  <a:srgbClr val="000000"/>
                </a:solidFill>
                <a:latin typeface="Calibri"/>
                <a:cs typeface="Calibri"/>
              </a:rPr>
              <a:t>Leinimaa</a:t>
            </a:r>
            <a:r>
              <a:rPr lang="fi-FI" sz="16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endParaRPr lang="fi-FI" dirty="0">
              <a:latin typeface="Calibri"/>
            </a:endParaRPr>
          </a:p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endParaRPr lang="fi-FI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endParaRPr lang="fi-FI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dirty="0">
              <a:cs typeface="Calibri" panose="020F0502020204030204"/>
            </a:endParaRPr>
          </a:p>
        </p:txBody>
      </p:sp>
      <p:sp>
        <p:nvSpPr>
          <p:cNvPr id="17" name="Suorakulmio 16">
            <a:extLst>
              <a:ext uri="{FF2B5EF4-FFF2-40B4-BE49-F238E27FC236}">
                <a16:creationId xmlns:a16="http://schemas.microsoft.com/office/drawing/2014/main" id="{BA5BAA56-49B4-FE0B-01D7-AB4018759C7C}"/>
              </a:ext>
            </a:extLst>
          </p:cNvPr>
          <p:cNvSpPr/>
          <p:nvPr/>
        </p:nvSpPr>
        <p:spPr>
          <a:xfrm>
            <a:off x="9079100" y="2093858"/>
            <a:ext cx="2746118" cy="162117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3BB84337-1ABC-5653-7E51-9F2DA0B354F4}"/>
              </a:ext>
            </a:extLst>
          </p:cNvPr>
          <p:cNvSpPr txBox="1"/>
          <p:nvPr/>
        </p:nvSpPr>
        <p:spPr>
          <a:xfrm>
            <a:off x="9114853" y="2093858"/>
            <a:ext cx="2760574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 dirty="0"/>
              <a:t>Lisäksi:</a:t>
            </a:r>
          </a:p>
          <a:p>
            <a:r>
              <a:rPr lang="fi-FI" b="1" dirty="0"/>
              <a:t>maanantai – lauantai</a:t>
            </a:r>
            <a:endParaRPr lang="fi-FI" b="1" dirty="0">
              <a:cs typeface="Calibri"/>
            </a:endParaRPr>
          </a:p>
          <a:p>
            <a:r>
              <a:rPr lang="fi-FI" b="1" dirty="0"/>
              <a:t>110712 Verhoilun</a:t>
            </a:r>
            <a:endParaRPr lang="fi-FI" b="1" dirty="0">
              <a:cs typeface="Calibri"/>
            </a:endParaRPr>
          </a:p>
          <a:p>
            <a:r>
              <a:rPr lang="fi-FI" b="1" dirty="0"/>
              <a:t> intensiivikurssi</a:t>
            </a:r>
            <a:endParaRPr lang="fi-FI" b="1" dirty="0">
              <a:cs typeface="Calibri"/>
            </a:endParaRPr>
          </a:p>
          <a:p>
            <a:r>
              <a:rPr lang="fi-FI" sz="1600" dirty="0"/>
              <a:t>Ope: Marjut Laitinen</a:t>
            </a:r>
          </a:p>
          <a:p>
            <a:endParaRPr lang="fi-FI" b="1" dirty="0"/>
          </a:p>
          <a:p>
            <a:endParaRPr lang="fi-FI" b="1" dirty="0">
              <a:cs typeface="Calibri"/>
            </a:endParaRPr>
          </a:p>
        </p:txBody>
      </p:sp>
      <p:cxnSp>
        <p:nvCxnSpPr>
          <p:cNvPr id="20" name="Suora yhdysviiva 19">
            <a:extLst>
              <a:ext uri="{FF2B5EF4-FFF2-40B4-BE49-F238E27FC236}">
                <a16:creationId xmlns:a16="http://schemas.microsoft.com/office/drawing/2014/main" id="{9B118054-7FB3-F104-875E-4C9D757FAFE4}"/>
              </a:ext>
            </a:extLst>
          </p:cNvPr>
          <p:cNvCxnSpPr/>
          <p:nvPr/>
        </p:nvCxnSpPr>
        <p:spPr>
          <a:xfrm>
            <a:off x="2000250" y="1836383"/>
            <a:ext cx="0" cy="337632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uora yhdysviiva 20">
            <a:extLst>
              <a:ext uri="{FF2B5EF4-FFF2-40B4-BE49-F238E27FC236}">
                <a16:creationId xmlns:a16="http://schemas.microsoft.com/office/drawing/2014/main" id="{5845A843-E213-ACF2-FFD3-C8DDFB1DB9B9}"/>
              </a:ext>
            </a:extLst>
          </p:cNvPr>
          <p:cNvCxnSpPr>
            <a:cxnSpLocks/>
          </p:cNvCxnSpPr>
          <p:nvPr/>
        </p:nvCxnSpPr>
        <p:spPr>
          <a:xfrm>
            <a:off x="4171950" y="1954270"/>
            <a:ext cx="0" cy="325843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uora yhdysviiva 21">
            <a:extLst>
              <a:ext uri="{FF2B5EF4-FFF2-40B4-BE49-F238E27FC236}">
                <a16:creationId xmlns:a16="http://schemas.microsoft.com/office/drawing/2014/main" id="{9354A92D-B691-1A73-B400-E53F8E54F483}"/>
              </a:ext>
            </a:extLst>
          </p:cNvPr>
          <p:cNvCxnSpPr>
            <a:cxnSpLocks/>
          </p:cNvCxnSpPr>
          <p:nvPr/>
        </p:nvCxnSpPr>
        <p:spPr>
          <a:xfrm>
            <a:off x="9020175" y="1954269"/>
            <a:ext cx="0" cy="199353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uora yhdysviiva 24">
            <a:extLst>
              <a:ext uri="{FF2B5EF4-FFF2-40B4-BE49-F238E27FC236}">
                <a16:creationId xmlns:a16="http://schemas.microsoft.com/office/drawing/2014/main" id="{FA032AD9-069F-9165-1267-8DDBACE0A382}"/>
              </a:ext>
            </a:extLst>
          </p:cNvPr>
          <p:cNvCxnSpPr>
            <a:cxnSpLocks/>
          </p:cNvCxnSpPr>
          <p:nvPr/>
        </p:nvCxnSpPr>
        <p:spPr>
          <a:xfrm>
            <a:off x="6591300" y="1954269"/>
            <a:ext cx="0" cy="325844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3040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">
  <a:themeElements>
    <a:clrScheme name="Retr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8A87B6E8488064A8837F04C99FAF4B9" ma:contentTypeVersion="28" ma:contentTypeDescription="Luo uusi asiakirja." ma:contentTypeScope="" ma:versionID="8a2436b396c785c16576e397caccfe90">
  <xsd:schema xmlns:xsd="http://www.w3.org/2001/XMLSchema" xmlns:xs="http://www.w3.org/2001/XMLSchema" xmlns:p="http://schemas.microsoft.com/office/2006/metadata/properties" xmlns:ns2="4f869d43-9682-4fa1-863f-bb55acac7400" xmlns:ns3="01fa3878-7f91-4339-b7d2-11aee17dd2c4" xmlns:ns4="3af6aad6-3926-4bcb-a3d8-6eae20e042d7" xmlns:ns5="df2fc2a8-fbd4-4697-be5d-4f9b14b38cfb" targetNamespace="http://schemas.microsoft.com/office/2006/metadata/properties" ma:root="true" ma:fieldsID="d7e8f2d1c7fca6cc68094ae1cb83b173" ns2:_="" ns3:_="" ns4:_="" ns5:_="">
    <xsd:import namespace="4f869d43-9682-4fa1-863f-bb55acac7400"/>
    <xsd:import namespace="01fa3878-7f91-4339-b7d2-11aee17dd2c4"/>
    <xsd:import namespace="3af6aad6-3926-4bcb-a3d8-6eae20e042d7"/>
    <xsd:import namespace="df2fc2a8-fbd4-4697-be5d-4f9b14b38cfb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5:SharedWithUsers" minOccurs="0"/>
                <xsd:element ref="ns5:SharedWithDetail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2:MediaLengthInSeconds" minOccurs="0"/>
                <xsd:element ref="ns4:MediaServiceLocation" minOccurs="0"/>
                <xsd:element ref="ns2:MediaServiceObjectDetectorVersions" minOccurs="0"/>
                <xsd:element ref="ns2:MediaServiceSearchProperties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869d43-9682-4fa1-863f-bb55acac740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8" nillable="true" ma:taxonomy="true" ma:internalName="lcf76f155ced4ddcb4097134ff3c332f" ma:taxonomyFieldName="MediaServiceImageTags" ma:displayName="Kuvien tunnisteet" ma:readOnly="false" ma:fieldId="{5cf76f15-5ced-4ddc-b409-7134ff3c332f}" ma:taxonomyMulti="true" ma:sspId="45f4ce74-5a45-48f8-8a07-e64604a672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NotebookType" ma:index="25" nillable="true" ma:displayName="Notebook Type" ma:internalName="NotebookType">
      <xsd:simpleType>
        <xsd:restriction base="dms:Text"/>
      </xsd:simpleType>
    </xsd:element>
    <xsd:element name="FolderType" ma:index="26" nillable="true" ma:displayName="Folder Type" ma:internalName="FolderType">
      <xsd:simpleType>
        <xsd:restriction base="dms:Text"/>
      </xsd:simpleType>
    </xsd:element>
    <xsd:element name="CultureName" ma:index="27" nillable="true" ma:displayName="Culture Name" ma:internalName="CultureName">
      <xsd:simpleType>
        <xsd:restriction base="dms:Text"/>
      </xsd:simpleType>
    </xsd:element>
    <xsd:element name="AppVersion" ma:index="28" nillable="true" ma:displayName="App Version" ma:internalName="AppVersion">
      <xsd:simpleType>
        <xsd:restriction base="dms:Text"/>
      </xsd:simpleType>
    </xsd:element>
    <xsd:element name="TeamsChannelId" ma:index="29" nillable="true" ma:displayName="Teams Channel Id" ma:internalName="TeamsChannelId">
      <xsd:simpleType>
        <xsd:restriction base="dms:Text"/>
      </xsd:simpleType>
    </xsd:element>
    <xsd:element name="Owner" ma:index="3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31" nillable="true" ma:displayName="Math Settings" ma:internalName="Math_Settings">
      <xsd:simpleType>
        <xsd:restriction base="dms:Text"/>
      </xsd:simpleType>
    </xsd:element>
    <xsd:element name="DefaultSectionNames" ma:index="3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33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34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35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6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39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40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41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42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43" nillable="true" ma:displayName="Is Collaboration Space Locked" ma:internalName="Is_Collaboration_Space_Locked">
      <xsd:simpleType>
        <xsd:restriction base="dms:Boolean"/>
      </xsd:simpleType>
    </xsd:element>
    <xsd:element name="IsNotebookLocked" ma:index="44" nillable="true" ma:displayName="Is Notebook Locked" ma:internalName="IsNotebookLocked">
      <xsd:simpleType>
        <xsd:restriction base="dms:Boolean"/>
      </xsd:simpleType>
    </xsd:element>
    <xsd:element name="Teams_Channel_Section_Location" ma:index="45" nillable="true" ma:displayName="Teams Channel Section Location" ma:internalName="Teams_Channel_Section_Loc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a3878-7f91-4339-b7d2-11aee17dd2c4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4c17e10b-d390-4762-9812-bc8e5cd58832}" ma:internalName="TaxCatchAll" ma:showField="CatchAllData" ma:web="01fa3878-7f91-4339-b7d2-11aee17dd2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f6aad6-3926-4bcb-a3d8-6eae20e042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2fc2a8-fbd4-4697-be5d-4f9b14b38cf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1fa3878-7f91-4339-b7d2-11aee17dd2c4" xsi:nil="true"/>
    <lcf76f155ced4ddcb4097134ff3c332f xmlns="4f869d43-9682-4fa1-863f-bb55acac7400">
      <Terms xmlns="http://schemas.microsoft.com/office/infopath/2007/PartnerControls"/>
    </lcf76f155ced4ddcb4097134ff3c332f>
    <Invited_Members xmlns="4f869d43-9682-4fa1-863f-bb55acac7400" xsi:nil="true"/>
    <Distribution_Groups xmlns="4f869d43-9682-4fa1-863f-bb55acac7400" xsi:nil="true"/>
    <Math_Settings xmlns="4f869d43-9682-4fa1-863f-bb55acac7400" xsi:nil="true"/>
    <Self_Registration_Enabled xmlns="4f869d43-9682-4fa1-863f-bb55acac7400" xsi:nil="true"/>
    <Has_Leaders_Only_SectionGroup xmlns="4f869d43-9682-4fa1-863f-bb55acac7400" xsi:nil="true"/>
    <Teams_Channel_Section_Location xmlns="4f869d43-9682-4fa1-863f-bb55acac7400" xsi:nil="true"/>
    <Invited_Leaders xmlns="4f869d43-9682-4fa1-863f-bb55acac7400" xsi:nil="true"/>
    <IsNotebookLocked xmlns="4f869d43-9682-4fa1-863f-bb55acac7400" xsi:nil="true"/>
    <NotebookType xmlns="4f869d43-9682-4fa1-863f-bb55acac7400" xsi:nil="true"/>
    <DefaultSectionNames xmlns="4f869d43-9682-4fa1-863f-bb55acac7400" xsi:nil="true"/>
    <TeamsChannelId xmlns="4f869d43-9682-4fa1-863f-bb55acac7400" xsi:nil="true"/>
    <Owner xmlns="4f869d43-9682-4fa1-863f-bb55acac7400">
      <UserInfo>
        <DisplayName/>
        <AccountId xsi:nil="true"/>
        <AccountType/>
      </UserInfo>
    </Owner>
    <Leaders xmlns="4f869d43-9682-4fa1-863f-bb55acac7400">
      <UserInfo>
        <DisplayName/>
        <AccountId xsi:nil="true"/>
        <AccountType/>
      </UserInfo>
    </Leaders>
    <Is_Collaboration_Space_Locked xmlns="4f869d43-9682-4fa1-863f-bb55acac7400" xsi:nil="true"/>
    <LMS_Mappings xmlns="4f869d43-9682-4fa1-863f-bb55acac7400" xsi:nil="true"/>
    <AppVersion xmlns="4f869d43-9682-4fa1-863f-bb55acac7400" xsi:nil="true"/>
    <FolderType xmlns="4f869d43-9682-4fa1-863f-bb55acac7400" xsi:nil="true"/>
    <CultureName xmlns="4f869d43-9682-4fa1-863f-bb55acac7400" xsi:nil="true"/>
    <Templates xmlns="4f869d43-9682-4fa1-863f-bb55acac7400" xsi:nil="true"/>
    <Members xmlns="4f869d43-9682-4fa1-863f-bb55acac7400">
      <UserInfo>
        <DisplayName/>
        <AccountId xsi:nil="true"/>
        <AccountType/>
      </UserInfo>
    </Members>
    <Member_Groups xmlns="4f869d43-9682-4fa1-863f-bb55acac7400">
      <UserInfo>
        <DisplayName/>
        <AccountId xsi:nil="true"/>
        <AccountType/>
      </UserInfo>
    </Member_Groups>
  </documentManagement>
</p:properties>
</file>

<file path=customXml/itemProps1.xml><?xml version="1.0" encoding="utf-8"?>
<ds:datastoreItem xmlns:ds="http://schemas.openxmlformats.org/officeDocument/2006/customXml" ds:itemID="{BA4C9D56-BA04-4902-8DBE-EACC2A86B3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4A172F-A9F1-48CE-AF30-7641AB6F84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869d43-9682-4fa1-863f-bb55acac7400"/>
    <ds:schemaRef ds:uri="01fa3878-7f91-4339-b7d2-11aee17dd2c4"/>
    <ds:schemaRef ds:uri="3af6aad6-3926-4bcb-a3d8-6eae20e042d7"/>
    <ds:schemaRef ds:uri="df2fc2a8-fbd4-4697-be5d-4f9b14b38c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A78B08-295D-418E-A5DC-55C327F20AE4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df2fc2a8-fbd4-4697-be5d-4f9b14b38cfb"/>
    <ds:schemaRef ds:uri="4f869d43-9682-4fa1-863f-bb55acac7400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3af6aad6-3926-4bcb-a3d8-6eae20e042d7"/>
    <ds:schemaRef ds:uri="01fa3878-7f91-4339-b7d2-11aee17dd2c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</TotalTime>
  <Words>113</Words>
  <Application>Microsoft Office PowerPoint</Application>
  <PresentationFormat>Laajakuva</PresentationFormat>
  <Paragraphs>48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Retro</vt:lpstr>
      <vt:lpstr>Hyvinkään Opisto – viikolla 42 tapaavat ryhmät</vt:lpstr>
    </vt:vector>
  </TitlesOfParts>
  <Company>KUUMA-ICT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Hyvinkään Opisto – viikolla 8 tapaavat ryhmät</dc:title>
  <dc:creator>Nukki Anu</dc:creator>
  <cp:lastModifiedBy>Nukki Anu</cp:lastModifiedBy>
  <cp:revision>61</cp:revision>
  <cp:lastPrinted>2024-02-06T11:59:28Z</cp:lastPrinted>
  <dcterms:created xsi:type="dcterms:W3CDTF">2024-02-06T11:31:08Z</dcterms:created>
  <dcterms:modified xsi:type="dcterms:W3CDTF">2024-10-09T12:05:02Z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0x01010078A87B6E8488064A8837F04C99FAF4B9</vt:lpwstr>
  </property>
</Properties>
</file>